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60" r:id="rId7"/>
    <p:sldId id="296" r:id="rId8"/>
    <p:sldId id="299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97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7" r:id="rId35"/>
    <p:sldId id="285" r:id="rId36"/>
    <p:sldId id="286" r:id="rId37"/>
    <p:sldId id="288" r:id="rId38"/>
    <p:sldId id="289" r:id="rId39"/>
    <p:sldId id="290" r:id="rId40"/>
    <p:sldId id="292" r:id="rId41"/>
    <p:sldId id="291" r:id="rId42"/>
    <p:sldId id="293" r:id="rId43"/>
    <p:sldId id="294" r:id="rId44"/>
    <p:sldId id="295" r:id="rId4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2" autoAdjust="0"/>
  </p:normalViewPr>
  <p:slideViewPr>
    <p:cSldViewPr>
      <p:cViewPr varScale="1">
        <p:scale>
          <a:sx n="89" d="100"/>
          <a:sy n="89" d="100"/>
        </p:scale>
        <p:origin x="-79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7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23477"/>
            <a:ext cx="6600735" cy="39604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370258" y="2655784"/>
            <a:ext cx="1725812" cy="4582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3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b="6413"/>
          <a:stretch/>
        </p:blipFill>
        <p:spPr bwMode="auto">
          <a:xfrm>
            <a:off x="457199" y="123478"/>
            <a:ext cx="5452149" cy="45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142726" y="577298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34927" y="550856"/>
            <a:ext cx="1163014" cy="69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1" y="536478"/>
            <a:ext cx="883062" cy="69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33" y="598453"/>
            <a:ext cx="1128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5" y="612421"/>
            <a:ext cx="35679" cy="1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7337" y="544316"/>
            <a:ext cx="2363793" cy="65355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90" y="635285"/>
            <a:ext cx="142922" cy="10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96" y="635285"/>
            <a:ext cx="98572" cy="11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426222" y="808003"/>
            <a:ext cx="386835" cy="150968"/>
            <a:chOff x="3572533" y="750853"/>
            <a:chExt cx="386835" cy="150968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533" y="750853"/>
              <a:ext cx="112800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95" y="764821"/>
              <a:ext cx="35679" cy="13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890" y="787685"/>
              <a:ext cx="142922" cy="109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796" y="787685"/>
              <a:ext cx="98572" cy="11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930101" y="558774"/>
            <a:ext cx="2361979" cy="6267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月份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00" y="2434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时间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天</a:t>
            </a:r>
          </a:p>
        </p:txBody>
      </p:sp>
      <p:sp>
        <p:nvSpPr>
          <p:cNvPr id="26" name="矩形 25"/>
          <p:cNvSpPr/>
          <p:nvPr/>
        </p:nvSpPr>
        <p:spPr>
          <a:xfrm>
            <a:off x="5508104" y="1953271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75128" y="234666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产量</a:t>
            </a:r>
            <a:r>
              <a:rPr lang="en-US" altLang="zh-CN" sz="1400" b="1" dirty="0">
                <a:latin typeface="+mn-ea"/>
              </a:rPr>
              <a:t>/</a:t>
            </a:r>
            <a:r>
              <a:rPr lang="zh-CN" altLang="en-US" sz="1400" b="1" dirty="0">
                <a:latin typeface="+mn-ea"/>
              </a:rPr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8974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"/>
          <a:stretch/>
        </p:blipFill>
        <p:spPr bwMode="auto">
          <a:xfrm>
            <a:off x="206354" y="132893"/>
            <a:ext cx="5764292" cy="4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923678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月份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925" y="22738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距离（千米）</a:t>
            </a:r>
          </a:p>
        </p:txBody>
      </p:sp>
      <p:sp>
        <p:nvSpPr>
          <p:cNvPr id="6" name="矩形 5"/>
          <p:cNvSpPr/>
          <p:nvPr/>
        </p:nvSpPr>
        <p:spPr>
          <a:xfrm>
            <a:off x="5551444" y="2040709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41216" y="2315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产量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41364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5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111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/>
          <a:stretch/>
        </p:blipFill>
        <p:spPr bwMode="auto">
          <a:xfrm>
            <a:off x="800302" y="987573"/>
            <a:ext cx="2641342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/>
          <a:stretch/>
        </p:blipFill>
        <p:spPr bwMode="auto">
          <a:xfrm>
            <a:off x="3347864" y="987573"/>
            <a:ext cx="2642524" cy="273695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/>
          <a:stretch/>
        </p:blipFill>
        <p:spPr bwMode="auto">
          <a:xfrm>
            <a:off x="5868144" y="987572"/>
            <a:ext cx="2635833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9433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渔船大数据\资料\甄勇会议论文\会议demo\x2Heat1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r="4987" b="6017"/>
          <a:stretch/>
        </p:blipFill>
        <p:spPr bwMode="auto">
          <a:xfrm>
            <a:off x="870856" y="699542"/>
            <a:ext cx="3777343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渔船大数据\资料\甄勇会议论文\会议demo\x2Heat12_2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b="6017"/>
          <a:stretch/>
        </p:blipFill>
        <p:spPr bwMode="auto">
          <a:xfrm>
            <a:off x="4851032" y="699542"/>
            <a:ext cx="3897432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593263" y="1667303"/>
            <a:ext cx="51773" cy="785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6093" y="36576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6582" y="36575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15064" y="21649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434274" y="21648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34096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8" y="843558"/>
            <a:ext cx="38981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3021" y="4659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841986" y="2669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46" y="679105"/>
            <a:ext cx="45529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9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b="11295"/>
          <a:stretch/>
        </p:blipFill>
        <p:spPr bwMode="auto">
          <a:xfrm>
            <a:off x="859971" y="771550"/>
            <a:ext cx="3843680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b="11295"/>
          <a:stretch/>
        </p:blipFill>
        <p:spPr bwMode="auto">
          <a:xfrm>
            <a:off x="4788023" y="771550"/>
            <a:ext cx="3816425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6093" y="40930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4365" y="40930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6226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8" name="椭圆 7"/>
          <p:cNvSpPr/>
          <p:nvPr/>
        </p:nvSpPr>
        <p:spPr>
          <a:xfrm>
            <a:off x="6804248" y="242773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48064" y="221171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48264" y="192367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80079" y="257175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b="11349"/>
          <a:stretch/>
        </p:blipFill>
        <p:spPr bwMode="auto">
          <a:xfrm>
            <a:off x="947057" y="846418"/>
            <a:ext cx="3571520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b="11349"/>
          <a:stretch/>
        </p:blipFill>
        <p:spPr bwMode="auto">
          <a:xfrm>
            <a:off x="4633470" y="846418"/>
            <a:ext cx="3558675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38678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3913" y="38678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37995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748553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533400" y="1420572"/>
            <a:ext cx="2771591" cy="1932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b="28401"/>
          <a:stretch/>
        </p:blipFill>
        <p:spPr>
          <a:xfrm>
            <a:off x="3203848" y="1419622"/>
            <a:ext cx="2770719" cy="19331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b="28401"/>
          <a:stretch/>
        </p:blipFill>
        <p:spPr>
          <a:xfrm>
            <a:off x="5827238" y="1419622"/>
            <a:ext cx="2777210" cy="1933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7325" y="32967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200786" y="24322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337" y="32918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973" y="32918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00544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1331640" y="528250"/>
            <a:ext cx="4790391" cy="3339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37636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97635" y="25780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22387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6472"/>
            <a:ext cx="2808311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16470"/>
            <a:ext cx="2808312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16470"/>
            <a:ext cx="2808312" cy="248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37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b="11440"/>
          <a:stretch/>
        </p:blipFill>
        <p:spPr bwMode="auto">
          <a:xfrm>
            <a:off x="1121228" y="709571"/>
            <a:ext cx="3522779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b="11440"/>
          <a:stretch/>
        </p:blipFill>
        <p:spPr bwMode="auto">
          <a:xfrm>
            <a:off x="4775810" y="709571"/>
            <a:ext cx="3518007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09604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6782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82011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874073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1168"/>
          <a:stretch/>
        </p:blipFill>
        <p:spPr>
          <a:xfrm>
            <a:off x="1284513" y="55077"/>
            <a:ext cx="4962553" cy="4288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42398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05882" y="20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80738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b="21161"/>
          <a:stretch/>
        </p:blipFill>
        <p:spPr bwMode="auto">
          <a:xfrm>
            <a:off x="544285" y="2400175"/>
            <a:ext cx="2443835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b="21161"/>
          <a:stretch/>
        </p:blipFill>
        <p:spPr bwMode="auto">
          <a:xfrm>
            <a:off x="2905368" y="2400175"/>
            <a:ext cx="2458720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21161"/>
          <a:stretch/>
        </p:blipFill>
        <p:spPr bwMode="auto">
          <a:xfrm>
            <a:off x="5268752" y="2400177"/>
            <a:ext cx="2471600" cy="18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917" y="42081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33539" y="3298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9897" y="42032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42032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98206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b="22530"/>
          <a:stretch/>
        </p:blipFill>
        <p:spPr>
          <a:xfrm>
            <a:off x="731453" y="-452586"/>
            <a:ext cx="3741871" cy="279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b="22570"/>
          <a:stretch/>
        </p:blipFill>
        <p:spPr>
          <a:xfrm>
            <a:off x="4321761" y="-451140"/>
            <a:ext cx="3732818" cy="2790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4889" b="22512"/>
          <a:stretch/>
        </p:blipFill>
        <p:spPr>
          <a:xfrm>
            <a:off x="731453" y="2517666"/>
            <a:ext cx="3741871" cy="2290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4757" y="2281898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29816" y="10612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7772" y="2281899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7352" y="47631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305695" y="34852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l="53488" b="10759"/>
          <a:stretch/>
        </p:blipFill>
        <p:spPr>
          <a:xfrm>
            <a:off x="4306989" y="2562309"/>
            <a:ext cx="3577379" cy="2227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971" y="47842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1863111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32199" y="987574"/>
            <a:ext cx="3423777" cy="288032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45224" y="987574"/>
            <a:ext cx="406067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1599" y="1131590"/>
            <a:ext cx="3455155" cy="28083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7637"/>
            <a:ext cx="3096344" cy="24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7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483518"/>
            <a:ext cx="5400600" cy="40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6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33722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771550"/>
            <a:ext cx="395797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992" y="120332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4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6" y="1203598"/>
            <a:ext cx="2505268" cy="24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1203598"/>
            <a:ext cx="3456384" cy="2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" y="699542"/>
            <a:ext cx="2825455" cy="249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700539"/>
            <a:ext cx="2825455" cy="2497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3" y="2646000"/>
            <a:ext cx="2825455" cy="2497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2646000"/>
            <a:ext cx="2825455" cy="24975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25549" y="3197042"/>
            <a:ext cx="2054563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635896" y="3618062"/>
            <a:ext cx="1575082" cy="444756"/>
            <a:chOff x="1043608" y="1563638"/>
            <a:chExt cx="1440160" cy="43204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19872" y="35798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9399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7998" y="33274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15566"/>
            <a:ext cx="2238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51" y="915566"/>
            <a:ext cx="314770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97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11" y="1131590"/>
            <a:ext cx="225890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34311"/>
            <a:ext cx="33813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4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1729"/>
            <a:ext cx="22193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16073"/>
            <a:ext cx="33432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514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627534"/>
            <a:ext cx="5688632" cy="4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D3653F37-02A7-48BC-8341-AAA0159F5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1" y="1131590"/>
            <a:ext cx="2890287" cy="29523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D491CB99-BB27-4793-B644-2E8AF0120A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137300"/>
            <a:ext cx="2052811" cy="2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470"/>
            <a:ext cx="5832648" cy="51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1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E6621AD2-576A-45B4-AF26-F02350FDCDCC}"/>
              </a:ext>
            </a:extLst>
          </p:cNvPr>
          <p:cNvGrpSpPr/>
          <p:nvPr/>
        </p:nvGrpSpPr>
        <p:grpSpPr>
          <a:xfrm>
            <a:off x="7812360" y="3922318"/>
            <a:ext cx="4680520" cy="3528642"/>
            <a:chOff x="940804" y="-298174"/>
            <a:chExt cx="7262391" cy="547511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04" y="-298174"/>
              <a:ext cx="7262391" cy="547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91680" y="1563638"/>
              <a:ext cx="3456384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267" y="2416981"/>
              <a:ext cx="2934520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75606"/>
            <a:ext cx="1908092" cy="22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1275606"/>
            <a:ext cx="282511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B480CEDE-DF6B-427E-B1B8-B8921E2C6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12646"/>
            <a:ext cx="5272994" cy="3975328"/>
          </a:xfrm>
          <a:prstGeom prst="rect">
            <a:avLst/>
          </a:prstGeom>
        </p:spPr>
      </p:pic>
      <p:pic>
        <p:nvPicPr>
          <p:cNvPr id="3" name="图片 2" descr="C:\Users\zhenyong\Documents\GitHub\Dissertation\图片\数据游标.png">
            <a:extLst>
              <a:ext uri="{FF2B5EF4-FFF2-40B4-BE49-F238E27FC236}">
                <a16:creationId xmlns="" xmlns:a16="http://schemas.microsoft.com/office/drawing/2014/main" id="{5357DF32-DAF4-4135-95E8-D28F9C84F1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44" y="610330"/>
            <a:ext cx="5272994" cy="397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53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A76EABC-23D3-4768-90AF-D0712B00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3536108" cy="3240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1235020B-8FC5-49DB-859F-DE0A1854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55" y="1131590"/>
            <a:ext cx="357931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0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1216" b="368"/>
          <a:stretch/>
        </p:blipFill>
        <p:spPr bwMode="auto">
          <a:xfrm>
            <a:off x="827585" y="1131591"/>
            <a:ext cx="3672408" cy="219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C:\Users\zhenyong\Documents\GitHub\Dissertation\图片\2-6 港口分布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917" r="8917"/>
          <a:stretch/>
        </p:blipFill>
        <p:spPr bwMode="auto">
          <a:xfrm>
            <a:off x="4427984" y="1131591"/>
            <a:ext cx="3011257" cy="2326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9448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/>
          <a:stretch/>
        </p:blipFill>
        <p:spPr bwMode="auto">
          <a:xfrm>
            <a:off x="677732" y="419100"/>
            <a:ext cx="829799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63638"/>
            <a:ext cx="325720" cy="147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02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4B222696-A041-4D0C-B39E-B09A29F93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12576" y="-1158679"/>
            <a:ext cx="9756576" cy="65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7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2108997A-69CD-40FA-BF57-7F6E275C2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740743"/>
            <a:ext cx="706542" cy="9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1D3A510A-FE5F-4483-A27A-2C9627EF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834" y="2769032"/>
            <a:ext cx="579884" cy="9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4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="" xmlns:a16="http://schemas.microsoft.com/office/drawing/2014/main" id="{AA86323A-8AEA-455F-84B2-62B3A313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="" xmlns:a16="http://schemas.microsoft.com/office/drawing/2014/main" id="{BD89F90E-6E92-4E73-8E87-0C5BB434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="" xmlns:a16="http://schemas.microsoft.com/office/drawing/2014/main" id="{9B4DBDDA-E2A8-48D1-B446-8D5D67DD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8A2C4BE6-462F-4C1E-8325-CE4F56F1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59832" y="2376375"/>
            <a:ext cx="514286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0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EF34E719-1C8C-4DD3-87E2-E5EE7B18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7" y="743739"/>
            <a:ext cx="3483816" cy="20322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108DBCF-3570-430E-9832-D8D7F644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53" y="743739"/>
            <a:ext cx="3512847" cy="2032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779F32B-DC65-4A72-BFA6-7778F98D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6" y="2886757"/>
            <a:ext cx="3505589" cy="2061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56AC49C-4735-4A28-8558-38053BFC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879498"/>
            <a:ext cx="3440268" cy="2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9D1B8B45-9E41-4E3F-82EE-D97D6BAD5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96415"/>
            <a:ext cx="5274310" cy="155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58F9F95-9288-4093-B4B8-1E11FF2A8A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024572"/>
            <a:ext cx="5319395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3-2单穿拖网作业示意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3158788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97" y="1131590"/>
            <a:ext cx="3518047" cy="264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8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b="5474"/>
          <a:stretch/>
        </p:blipFill>
        <p:spPr bwMode="auto">
          <a:xfrm>
            <a:off x="936171" y="166689"/>
            <a:ext cx="7266814" cy="454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4008" y="4650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463768" y="2134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98380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9847" y="833021"/>
            <a:ext cx="3863340" cy="2487930"/>
            <a:chOff x="0" y="0"/>
            <a:chExt cx="2701955" cy="1716463"/>
          </a:xfrm>
        </p:grpSpPr>
        <p:grpSp>
          <p:nvGrpSpPr>
            <p:cNvPr id="3" name="组合 2"/>
            <p:cNvGrpSpPr/>
            <p:nvPr/>
          </p:nvGrpSpPr>
          <p:grpSpPr>
            <a:xfrm>
              <a:off x="43285" y="77755"/>
              <a:ext cx="2658670" cy="1638708"/>
              <a:chOff x="43285" y="77755"/>
              <a:chExt cx="2658670" cy="163870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37" t="11501" r="13579" b="19737"/>
              <a:stretch/>
            </p:blipFill>
            <p:spPr>
              <a:xfrm>
                <a:off x="43285" y="77755"/>
                <a:ext cx="2658670" cy="1638708"/>
              </a:xfrm>
              <a:prstGeom prst="rect">
                <a:avLst/>
              </a:prstGeom>
            </p:spPr>
          </p:pic>
          <p:sp>
            <p:nvSpPr>
              <p:cNvPr id="10" name="椭圆 9"/>
              <p:cNvSpPr>
                <a:spLocks/>
              </p:cNvSpPr>
              <p:nvPr/>
            </p:nvSpPr>
            <p:spPr>
              <a:xfrm>
                <a:off x="49282" y="1245373"/>
                <a:ext cx="90010" cy="5423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43286" y="130177"/>
              <a:ext cx="2592000" cy="1476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080120" y="802045"/>
              <a:ext cx="235796" cy="235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408683" y="862348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974796" y="0"/>
              <a:ext cx="611596" cy="61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0" y="1138505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08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0768" y="915566"/>
            <a:ext cx="12889432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5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b="4334"/>
          <a:stretch/>
        </p:blipFill>
        <p:spPr bwMode="auto">
          <a:xfrm>
            <a:off x="1426029" y="411510"/>
            <a:ext cx="5562320" cy="412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7189" y="45527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039832" y="227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0446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58</Words>
  <Application>Microsoft Office PowerPoint</Application>
  <PresentationFormat>全屏显示(16:9)</PresentationFormat>
  <Paragraphs>49</Paragraphs>
  <Slides>44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46</cp:revision>
  <dcterms:modified xsi:type="dcterms:W3CDTF">2018-04-12T13:47:45Z</dcterms:modified>
</cp:coreProperties>
</file>